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65" r:id="rId3"/>
    <p:sldId id="266" r:id="rId4"/>
    <p:sldId id="267" r:id="rId5"/>
    <p:sldId id="268" r:id="rId6"/>
    <p:sldId id="270" r:id="rId7"/>
    <p:sldId id="262" r:id="rId8"/>
    <p:sldId id="263" r:id="rId9"/>
  </p:sldIdLst>
  <p:sldSz cx="14630400" cy="8229600"/>
  <p:notesSz cx="8229600" cy="14630400"/>
  <p:embeddedFontLst>
    <p:embeddedFont>
      <p:font typeface="Mukta Light" panose="020B0604020202020204" charset="0"/>
      <p:regular r:id="rId11"/>
    </p:embeddedFont>
    <p:embeddedFont>
      <p:font typeface="Prompt Medium" panose="00000600000000000000" pitchFamily="2" charset="-3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033" autoAdjust="0"/>
  </p:normalViewPr>
  <p:slideViewPr>
    <p:cSldViewPr snapToGrid="0" snapToObjects="1">
      <p:cViewPr>
        <p:scale>
          <a:sx n="75" d="100"/>
          <a:sy n="75" d="100"/>
        </p:scale>
        <p:origin x="370" y="-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50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60AD3-847D-3B0A-8F62-EF19DC2D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88DE0-41A3-3166-21A6-2700441BD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5675C-708A-CFEF-54AB-10005D45E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3D797-9B23-1C10-E341-EF6F98AD6A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5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amp&#10;&#10;Description automatically generated">
            <a:extLst>
              <a:ext uri="{FF2B5EF4-FFF2-40B4-BE49-F238E27FC236}">
                <a16:creationId xmlns:a16="http://schemas.microsoft.com/office/drawing/2014/main" id="{DA3F86E0-9ADF-3CF7-908C-0E1261004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-110600"/>
            <a:ext cx="14630400" cy="7974439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F83E508A-0C24-7663-F3B5-1D53B8BD22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127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25">
        <p14:vortex dir="r"/>
      </p:transition>
    </mc:Choice>
    <mc:Fallback>
      <p:transition spd="slow" advTm="30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">
            <a:extLst>
              <a:ext uri="{FF2B5EF4-FFF2-40B4-BE49-F238E27FC236}">
                <a16:creationId xmlns:a16="http://schemas.microsoft.com/office/drawing/2014/main" id="{E0A3B3FF-60C1-7F09-ABDD-624D93FB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" y="208064"/>
            <a:ext cx="13644880" cy="5847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8527505-A0FF-2131-5177-53B80701D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3261731"/>
      </p:ext>
    </p:extLst>
  </p:cSld>
  <p:clrMapOvr>
    <a:masterClrMapping/>
  </p:clrMapOvr>
  <p:transition spd="slow" advTm="466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56867E-FAA3-117C-F35A-9E2A3DC1C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720" y="191550"/>
            <a:ext cx="13187680" cy="717445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0DADE20-710F-FC74-E932-49ED5E34F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137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86">
        <p14:reveal/>
      </p:transition>
    </mc:Choice>
    <mc:Fallback>
      <p:transition spd="slow" advTm="20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7559E9A-06CA-3617-70DA-D8338406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971"/>
            <a:ext cx="12943839" cy="7517349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369B737-F964-397C-2BE8-F2288CAE9A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6965293"/>
      </p:ext>
    </p:extLst>
  </p:cSld>
  <p:clrMapOvr>
    <a:masterClrMapping/>
  </p:clrMapOvr>
  <p:transition spd="slow" advTm="4066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0D9684-9191-2DE4-6610-4C4BFC622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190"/>
            <a:ext cx="13086080" cy="799741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991F0FC-3EF4-456C-46D9-D85970218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2411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381">
        <p159:morph option="byObject"/>
      </p:transition>
    </mc:Choice>
    <mc:Fallback>
      <p:transition spd="slow" advTm="3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CDF2-AF3F-278D-2DC1-3AF8FC3C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5D4CC97-BDDD-3D4D-C64B-2DDB21100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76F408F-9EC5-BFB4-1E2C-E7C0FE11C5EE}"/>
              </a:ext>
            </a:extLst>
          </p:cNvPr>
          <p:cNvSpPr/>
          <p:nvPr/>
        </p:nvSpPr>
        <p:spPr>
          <a:xfrm>
            <a:off x="814983" y="822365"/>
            <a:ext cx="6097667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Responsive Web Design</a:t>
            </a:r>
            <a:endParaRPr lang="en-US" sz="40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E87F36D-33ED-1DF7-D63D-474023947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83" y="1818323"/>
            <a:ext cx="1164312" cy="186297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9099CDA9-3581-D524-5C44-65A5066583CE}"/>
              </a:ext>
            </a:extLst>
          </p:cNvPr>
          <p:cNvSpPr/>
          <p:nvPr/>
        </p:nvSpPr>
        <p:spPr>
          <a:xfrm>
            <a:off x="2328505" y="2051090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Fluid Layouts</a:t>
            </a:r>
            <a:endParaRPr lang="en-US" sz="2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5EB3F18-F2D3-86FA-33A3-3027C70F705D}"/>
              </a:ext>
            </a:extLst>
          </p:cNvPr>
          <p:cNvSpPr/>
          <p:nvPr/>
        </p:nvSpPr>
        <p:spPr>
          <a:xfrm>
            <a:off x="2328505" y="2514124"/>
            <a:ext cx="6000512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Responsive web design uses flexible grids, layouts, and media queries to create adaptable web pages.</a:t>
            </a:r>
            <a:endParaRPr lang="en-US" sz="18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3A351B6E-4989-E0AF-48C1-2DB222569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83" y="3681293"/>
            <a:ext cx="1164312" cy="186297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2BB1F264-E190-FF2E-2951-57D06400B96D}"/>
              </a:ext>
            </a:extLst>
          </p:cNvPr>
          <p:cNvSpPr/>
          <p:nvPr/>
        </p:nvSpPr>
        <p:spPr>
          <a:xfrm>
            <a:off x="2328505" y="3914061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Mobile-First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CCBBCF8-8EBD-13D4-7C32-ED2CE0A1DD80}"/>
              </a:ext>
            </a:extLst>
          </p:cNvPr>
          <p:cNvSpPr/>
          <p:nvPr/>
        </p:nvSpPr>
        <p:spPr>
          <a:xfrm>
            <a:off x="2328505" y="4377095"/>
            <a:ext cx="6000512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Designing for mobile devices first, and then progressively enhancing for larger screens, ensures a seamless experience.</a:t>
            </a:r>
            <a:endParaRPr lang="en-US" sz="18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BA11DC4A-E3A4-593B-4FBA-91CEE154BA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983" y="5544264"/>
            <a:ext cx="1164312" cy="186297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5C6D6373-7119-4D01-14D5-24365A4A98A4}"/>
              </a:ext>
            </a:extLst>
          </p:cNvPr>
          <p:cNvSpPr/>
          <p:nvPr/>
        </p:nvSpPr>
        <p:spPr>
          <a:xfrm>
            <a:off x="2328505" y="5777032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Optimization</a:t>
            </a:r>
            <a:endParaRPr lang="en-US" sz="20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57EA946F-F522-C0BB-63BC-90C617CD73CE}"/>
              </a:ext>
            </a:extLst>
          </p:cNvPr>
          <p:cNvSpPr/>
          <p:nvPr/>
        </p:nvSpPr>
        <p:spPr>
          <a:xfrm>
            <a:off x="2328505" y="6240066"/>
            <a:ext cx="6000512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Optimizing images, scripts, and other resources for different devices and network conditions is crucial for performance.</a:t>
            </a:r>
            <a:endParaRPr lang="en-US" sz="1800" dirty="0"/>
          </a:p>
        </p:txBody>
      </p: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02058A7E-58D3-74C9-1766-7EE6770A0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21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877">
        <p14:shred/>
      </p:transition>
    </mc:Choice>
    <mc:Fallback>
      <p:transition spd="slow" advTm="18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58178"/>
            <a:ext cx="6111597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Web Page Optimization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7724" y="1951077"/>
            <a:ext cx="538520" cy="53852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5" name="Text 2"/>
          <p:cNvSpPr/>
          <p:nvPr/>
        </p:nvSpPr>
        <p:spPr>
          <a:xfrm>
            <a:off x="1047274" y="2060734"/>
            <a:ext cx="11942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615559" y="1951077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Page Speed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615559" y="2427089"/>
            <a:ext cx="283678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Optimizing page load times through techniques like image compression and code minification enhances the user experience.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1951077"/>
            <a:ext cx="538520" cy="53852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9" name="Text 6"/>
          <p:cNvSpPr/>
          <p:nvPr/>
        </p:nvSpPr>
        <p:spPr>
          <a:xfrm>
            <a:off x="4867513" y="2060734"/>
            <a:ext cx="18669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469493" y="1951077"/>
            <a:ext cx="283678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Search Engine Optimization (SEO)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469493" y="2759512"/>
            <a:ext cx="283678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Optimizing web pages for search engines, using techniques like keyword placement and meta tags, can improve visibility.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182553"/>
            <a:ext cx="538520" cy="53852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13" name="Text 10"/>
          <p:cNvSpPr/>
          <p:nvPr/>
        </p:nvSpPr>
        <p:spPr>
          <a:xfrm>
            <a:off x="1014413" y="5292209"/>
            <a:ext cx="185142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615559" y="5182553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Accessibility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615559" y="5658564"/>
            <a:ext cx="2836783" cy="1531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Ensuring your web page is accessible to users with disabilities is crucial for inclusivity and compliance.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5182553"/>
            <a:ext cx="538520" cy="53852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17" name="Text 14"/>
          <p:cNvSpPr/>
          <p:nvPr/>
        </p:nvSpPr>
        <p:spPr>
          <a:xfrm>
            <a:off x="4863703" y="5292209"/>
            <a:ext cx="194429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469493" y="5182553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Analytics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5469493" y="5658564"/>
            <a:ext cx="283678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Tracking user behavior and website performance using analytics tools can inform ongoing improvements and refinements.</a:t>
            </a:r>
            <a:endParaRPr lang="en-US" sz="1850" dirty="0"/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DD4E2A20-B2D0-136A-6978-D0430D84A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2345">
        <p14:warp dir="in"/>
      </p:transition>
    </mc:Choice>
    <mc:Fallback>
      <p:transition spd="slow" advTm="23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815" y="821531"/>
            <a:ext cx="6610588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Publishing Your Web Page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5815" y="1806416"/>
            <a:ext cx="7532370" cy="5601653"/>
          </a:xfrm>
          <a:prstGeom prst="roundRect">
            <a:avLst>
              <a:gd name="adj" fmla="val 17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5" name="Shape 2"/>
          <p:cNvSpPr/>
          <p:nvPr/>
        </p:nvSpPr>
        <p:spPr>
          <a:xfrm>
            <a:off x="813435" y="1814036"/>
            <a:ext cx="7517130" cy="13966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6" name="Text 3"/>
          <p:cNvSpPr/>
          <p:nvPr/>
        </p:nvSpPr>
        <p:spPr>
          <a:xfrm>
            <a:off x="1043583" y="1959769"/>
            <a:ext cx="3294459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Hosting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805958" y="1959769"/>
            <a:ext cx="3294459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Selecting a reliable web hosting service to store and serve your web page files.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13435" y="3210639"/>
            <a:ext cx="7517130" cy="13966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9" name="Text 6"/>
          <p:cNvSpPr/>
          <p:nvPr/>
        </p:nvSpPr>
        <p:spPr>
          <a:xfrm>
            <a:off x="1043583" y="3356372"/>
            <a:ext cx="3294459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Domain Name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05958" y="3356372"/>
            <a:ext cx="3294459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Registering a unique domain name that aligns with your website's branding and identity.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813435" y="4607243"/>
            <a:ext cx="7517130" cy="13966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12" name="Text 9"/>
          <p:cNvSpPr/>
          <p:nvPr/>
        </p:nvSpPr>
        <p:spPr>
          <a:xfrm>
            <a:off x="1043583" y="4752975"/>
            <a:ext cx="3294459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File Transfer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805958" y="4752975"/>
            <a:ext cx="3294459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Uploading your web page files to the web hosting server using tools like FTP or SFTP.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813435" y="6003846"/>
            <a:ext cx="7517130" cy="13966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15" name="Text 12"/>
          <p:cNvSpPr/>
          <p:nvPr/>
        </p:nvSpPr>
        <p:spPr>
          <a:xfrm>
            <a:off x="1043583" y="6149578"/>
            <a:ext cx="3294459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Testing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805958" y="6149578"/>
            <a:ext cx="3294459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Thoroughly testing your web page to ensure it's functioning correctly and optimized for various devices.</a:t>
            </a:r>
            <a:endParaRPr lang="en-US" sz="1800" dirty="0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17D7718C-E712-42C3-57F2-FBDED943F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p:transition spd="slow" advTm="2011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226</Words>
  <Application>Microsoft Office PowerPoint</Application>
  <PresentationFormat>Custom</PresentationFormat>
  <Paragraphs>32</Paragraphs>
  <Slides>8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Prompt Medium</vt:lpstr>
      <vt:lpstr>Mukta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L1S24BSSE0013 - Muhammad Abdullah  Zafar</cp:lastModifiedBy>
  <cp:revision>2</cp:revision>
  <dcterms:created xsi:type="dcterms:W3CDTF">2024-10-12T18:34:42Z</dcterms:created>
  <dcterms:modified xsi:type="dcterms:W3CDTF">2024-10-12T19:08:43Z</dcterms:modified>
</cp:coreProperties>
</file>